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5" d="100"/>
          <a:sy n="95" d="100"/>
        </p:scale>
        <p:origin x="-37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C58EFF8-848D-4695-9579-AD8A8C36A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3DD073-8B90-45F3-8CB7-7E555111F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BCF886A-A84A-4413-B09C-CDEDE595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5C06F67-E534-4699-A402-4FD03260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36CDE02-E3C1-4E3A-9B99-C9FB670D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64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6760C40-42D4-4D6C-8EBC-611D3D26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0F84FE9-D5D7-45EE-B13F-D644685C2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3A52692-D9F8-426A-81B3-EB652D69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0AABE37-83B3-47B0-BD60-43C33266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90C1480-8697-4658-84F0-08BC9F74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93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B7FC26C6-639B-4CC3-9434-FF48313C0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1D9318F-7AE6-4690-91AC-CB74A5AA1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E12C72C-CF51-4B5D-B904-F127A39B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6B24FF4-405A-4BEE-95FD-7A6EF849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9F758FD-9134-427F-B929-45F68772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94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3151F89-4AB4-47AC-AE7F-888935337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C645B5C-D3CF-4BD6-9D64-554618AC6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8797606-5BE8-4BEC-9D58-0EB3B172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4C4EAA8-34D0-44B0-8CDB-FF4D5D3E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05BE4FC-00F6-40AA-8555-C2F38E0E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6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1BA7AE5-4195-4896-9B7F-A123999F7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26D885E-478E-41E1-A8FE-3301F5007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08519CB-0667-4BEB-966E-FE4CA3CA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8C6C6E2-70ED-4C60-BDC6-CAB2EA5A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5D843E9-1CC5-4AB5-B343-44480DF0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36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D50B63F-44AA-4827-8378-EE70B52B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B9DAB5D-61B7-498C-B36E-BF9E45697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B9A7E5D-1889-418A-8BD4-6B63E6124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CC6D564-482D-49DD-8C83-3EE6BBAC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BEDB6DD-A4AC-45AB-83CE-AF870A85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3AC5B896-46B8-41CA-BC3D-2FFF182B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46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481B558-37B9-42D2-B80C-DE120243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354EF45-4C65-4BDD-9AD4-6EAA90A97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19A0E52-FC66-47A6-B19E-97C0028DC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E7A6A43C-901E-43D1-9BAE-AB06C2978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5FDFF7EA-9D21-453B-8C6A-9B721567D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89EA7413-0E02-42B6-8E54-836AE153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27B2E421-9AAF-4C45-AAB7-55FA99342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2F6E72FE-8C1D-4714-8923-27675475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36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88732E0-8BA5-404C-80D7-3505DF7C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9BC8035C-D1EB-4838-BB43-E95811ED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8F1413D-00C4-4902-9027-A63D75E0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9149B3A-B160-45BB-B324-B1F2031A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2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F9EEF738-8DC5-405B-A830-A3C08212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025C6115-4DA6-45FC-B461-89E57A95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4BCD3E08-FB40-4FD2-ABA9-5683D134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91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4CAB2A-F811-4E68-89F6-549C05C4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CCEA1BD-8BF8-44F6-92A8-E975B0F94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1928838-9622-4E32-83D7-0946D61CF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F749BE59-4668-4B1E-97BB-805EE5CD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F79BD458-2969-4A39-8F67-86671376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9C2AADB-442E-41AF-9C3F-7A1A4A89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74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19A564-AA99-4FD1-8B91-BFCAF3D4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1EC8A8AD-14CA-44F9-84C8-B7BCD771A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C4CB6375-1D5F-4BE3-9E80-A71447325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FFD1E954-EB39-4C17-AA8E-6D370256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802F1436-2003-4866-8CE2-1D6BE781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C43AEA8-6175-4FD9-9264-F6BB8A18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23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729BB151-290B-43DD-BCCB-2B29B4C8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873D0EF-FCCB-442F-B043-044E9AF4A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2AE5981-68FA-4ECE-9526-29D1EF7A0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29C7-DF3E-41CC-A78A-BA41F1B2CD0A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D78BEC3-0F68-460A-A915-227E76AA0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D9B50B6-A053-431C-BC46-B03B59681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50DA-725F-48ED-9454-893528BC8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8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9E18BEE-864A-4F08-9905-2BE5743AE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7030A0"/>
                </a:solidFill>
              </a:rPr>
              <a:t>Les soins palliatifs vers le futur : </a:t>
            </a:r>
            <a:br>
              <a:rPr lang="fr-FR" dirty="0">
                <a:solidFill>
                  <a:srgbClr val="7030A0"/>
                </a:solidFill>
              </a:rPr>
            </a:br>
            <a:r>
              <a:rPr lang="fr-FR" dirty="0">
                <a:solidFill>
                  <a:srgbClr val="7030A0"/>
                </a:solidFill>
              </a:rPr>
              <a:t>un retour au corps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77C7CCF-C8CD-4C9A-BE91-FFB9D1539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08108"/>
          </a:xfrm>
        </p:spPr>
        <p:txBody>
          <a:bodyPr>
            <a:normAutofit fontScale="92500" lnSpcReduction="20000"/>
          </a:bodyPr>
          <a:lstStyle/>
          <a:p>
            <a:endParaRPr lang="fr-FR" altLang="fr-FR" i="1" dirty="0">
              <a:solidFill>
                <a:srgbClr val="7030A0"/>
              </a:solidFill>
            </a:endParaRPr>
          </a:p>
          <a:p>
            <a:endParaRPr lang="fr-FR" altLang="fr-FR" i="1" dirty="0">
              <a:solidFill>
                <a:srgbClr val="7030A0"/>
              </a:solidFill>
            </a:endParaRPr>
          </a:p>
          <a:p>
            <a:r>
              <a:rPr lang="fr-FR" altLang="fr-FR" sz="2600" i="1" dirty="0">
                <a:solidFill>
                  <a:srgbClr val="7030A0"/>
                </a:solidFill>
              </a:rPr>
              <a:t>Donatien Mallet </a:t>
            </a:r>
          </a:p>
          <a:p>
            <a:r>
              <a:rPr lang="fr-FR" altLang="fr-FR" sz="2600" i="1" dirty="0">
                <a:solidFill>
                  <a:srgbClr val="7030A0"/>
                </a:solidFill>
              </a:rPr>
              <a:t>Fédération inter hospitalo-universitaire de soins palliatifs</a:t>
            </a:r>
          </a:p>
          <a:p>
            <a:r>
              <a:rPr lang="fr-FR" altLang="fr-FR" sz="2600" i="1" dirty="0">
                <a:solidFill>
                  <a:srgbClr val="7030A0"/>
                </a:solidFill>
              </a:rPr>
              <a:t>CHU de Tours- CH Luynes, </a:t>
            </a:r>
          </a:p>
          <a:p>
            <a:r>
              <a:rPr lang="fr-FR" altLang="fr-FR" sz="2600" i="1" dirty="0">
                <a:solidFill>
                  <a:srgbClr val="7030A0"/>
                </a:solidFill>
              </a:rPr>
              <a:t>novembre 2019</a:t>
            </a:r>
          </a:p>
          <a:p>
            <a:endParaRPr lang="fr-FR" altLang="fr-FR" sz="2800" i="1" dirty="0">
              <a:solidFill>
                <a:srgbClr val="7030A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67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80D32D0-17FE-40FC-AF37-CCFACC87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médecine efficace mais… « borgne et manchot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="" xmlns:a16="http://schemas.microsoft.com/office/drawing/2014/main" id="{7961A94E-69F0-4F2C-AC61-25E950C126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72" y="2007480"/>
            <a:ext cx="6553037" cy="4596907"/>
          </a:xfrm>
        </p:spPr>
      </p:pic>
    </p:spTree>
    <p:extLst>
      <p:ext uri="{BB962C8B-B14F-4D97-AF65-F5344CB8AC3E}">
        <p14:creationId xmlns:p14="http://schemas.microsoft.com/office/powerpoint/2010/main" val="18878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22B30C-361D-4712-BE4A-342078ED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unité en son corps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6A6104B6-B9FB-4D8F-BC22-12CECB699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16" y="1855264"/>
            <a:ext cx="3477322" cy="416445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57F0775C-3011-4F18-9ABB-F73CA37AB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53" y="1845181"/>
            <a:ext cx="5154031" cy="416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2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70B906-6537-492F-BFDA-5F2DFA1E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6F29C36-3484-441A-B993-9F941278C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4000" dirty="0"/>
              <a:t>Un corps uni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/>
              <a:t>Un corps vécu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/>
              <a:t>Un corps vivant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/>
              <a:t>Un corps médicalisé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/>
              <a:t>Quelques </a:t>
            </a:r>
            <a:r>
              <a:rPr lang="fr-FR" sz="4000"/>
              <a:t>pistes pour </a:t>
            </a:r>
            <a:r>
              <a:rPr lang="fr-FR" sz="4000" dirty="0"/>
              <a:t>la clinique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47229B0-C90C-4614-AE1B-E10442881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584" y="448408"/>
            <a:ext cx="3205761" cy="402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5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05DFA84-47AD-44A9-8881-8AE9A014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corps vécu</a:t>
            </a:r>
          </a:p>
        </p:txBody>
      </p:sp>
      <p:pic>
        <p:nvPicPr>
          <p:cNvPr id="2052" name="Picture 4" descr="Résultat de recherche d'images pour &quot;van gogh chambre&quot;">
            <a:extLst>
              <a:ext uri="{FF2B5EF4-FFF2-40B4-BE49-F238E27FC236}">
                <a16:creationId xmlns="" xmlns:a16="http://schemas.microsoft.com/office/drawing/2014/main" id="{162A2237-2044-4DEE-814F-4FBF7F9077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83" y="2118354"/>
            <a:ext cx="4621367" cy="352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A29EF601-6CFF-4ADF-9012-5D19EFE79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063" y="2364931"/>
            <a:ext cx="6062622" cy="303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1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D4B16A-7750-4125-8D1D-062F514A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corps vivant</a:t>
            </a:r>
          </a:p>
        </p:txBody>
      </p:sp>
      <p:pic>
        <p:nvPicPr>
          <p:cNvPr id="3076" name="Picture 4" descr="Résultat de recherche d'images pour &quot;pollock&quot;">
            <a:extLst>
              <a:ext uri="{FF2B5EF4-FFF2-40B4-BE49-F238E27FC236}">
                <a16:creationId xmlns="" xmlns:a16="http://schemas.microsoft.com/office/drawing/2014/main" id="{B9D8EEEA-4EDD-425D-B940-5D3B0D240F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7561"/>
            <a:ext cx="12192000" cy="373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55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3B59EAD-7C0F-4F9A-9AA9-900E337E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corps médicalisé</a:t>
            </a:r>
          </a:p>
        </p:txBody>
      </p:sp>
      <p:pic>
        <p:nvPicPr>
          <p:cNvPr id="4098" name="Picture 2" descr="Résultat de recherche d'images pour &quot;irm corps&quot;">
            <a:extLst>
              <a:ext uri="{FF2B5EF4-FFF2-40B4-BE49-F238E27FC236}">
                <a16:creationId xmlns="" xmlns:a16="http://schemas.microsoft.com/office/drawing/2014/main" id="{1DEA2093-E97E-4239-9EFA-EEBF075561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531" y="1477402"/>
            <a:ext cx="2507737" cy="501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A875B756-6417-40D2-82F1-C24B9134F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151" y="1545018"/>
            <a:ext cx="4582513" cy="485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3FF4009-B152-436A-BCC4-91E66D8D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Pistes pour le soignant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5FD0F3-568A-409E-9FDC-FBD0C967D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Reconnaitre le  corps comme premier, pluriel, paradoxal</a:t>
            </a:r>
          </a:p>
          <a:p>
            <a:pPr lvl="1"/>
            <a:r>
              <a:rPr lang="fr-FR" dirty="0"/>
              <a:t>Avoir / Être ; Dominé / dominant ; Unique / commun ; Infranchissable / résonnance, analogie ;  Fini / ignore la mort….</a:t>
            </a:r>
          </a:p>
          <a:p>
            <a:r>
              <a:rPr lang="fr-FR" dirty="0"/>
              <a:t>Prêter attention à son propre éprouvé en son corps</a:t>
            </a:r>
          </a:p>
          <a:p>
            <a:r>
              <a:rPr lang="fr-FR" dirty="0"/>
              <a:t>Réintégrer, par une approche interdisciplinaire,</a:t>
            </a:r>
          </a:p>
          <a:p>
            <a:pPr marL="0" indent="0">
              <a:buNone/>
            </a:pPr>
            <a:r>
              <a:rPr lang="fr-FR" dirty="0"/>
              <a:t>   la démarche scientifique  dans une perception </a:t>
            </a:r>
          </a:p>
          <a:p>
            <a:pPr marL="0" indent="0">
              <a:buNone/>
            </a:pPr>
            <a:r>
              <a:rPr lang="fr-FR" dirty="0"/>
              <a:t>   plus ample de l’existence</a:t>
            </a:r>
          </a:p>
          <a:p>
            <a:pPr lvl="1"/>
            <a:r>
              <a:rPr lang="fr-FR" dirty="0"/>
              <a:t>Expliquer</a:t>
            </a:r>
          </a:p>
          <a:p>
            <a:pPr lvl="1"/>
            <a:r>
              <a:rPr lang="fr-FR" dirty="0"/>
              <a:t>Interpréter</a:t>
            </a:r>
          </a:p>
          <a:p>
            <a:pPr lvl="1"/>
            <a:r>
              <a:rPr lang="fr-FR" dirty="0"/>
              <a:t>Décrire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8BD6967E-FF02-435B-8006-F8CF934BB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789" y="3568762"/>
            <a:ext cx="4234211" cy="315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1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2B2A4D9-E166-41B2-BBA3-858C94A8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pistes de 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3CBF022-A61D-4593-A50C-46F781C92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corps : </a:t>
            </a:r>
          </a:p>
          <a:p>
            <a:pPr lvl="1"/>
            <a:r>
              <a:rPr lang="fr-FR" dirty="0"/>
              <a:t>Fondation première de la condition humaine, </a:t>
            </a:r>
          </a:p>
          <a:p>
            <a:pPr marL="457200" lvl="1" indent="0">
              <a:buNone/>
            </a:pPr>
            <a:r>
              <a:rPr lang="fr-FR" dirty="0"/>
              <a:t>    destinée inaugurale et finale à assumer</a:t>
            </a:r>
          </a:p>
          <a:p>
            <a:pPr lvl="1"/>
            <a:r>
              <a:rPr lang="fr-FR" dirty="0"/>
              <a:t>Don originel et donné possible</a:t>
            </a:r>
          </a:p>
          <a:p>
            <a:r>
              <a:rPr lang="fr-FR" dirty="0"/>
              <a:t>Témoigner, non par des lois ou des discours, mais par un « corps à corps » que le corps, même fragile et vulnérable, demeure l’ultime trace d’une commune et énigmatique humanité, d’une communauté de destinées qui impose respect et solidarité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88661D5B-142A-40FF-B387-B7FEFF484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711" y="458424"/>
            <a:ext cx="4733233" cy="273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557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168</Words>
  <Application>Microsoft Office PowerPoint</Application>
  <PresentationFormat>Personnalisé</PresentationFormat>
  <Paragraphs>33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soins palliatifs vers le futur :  un retour au corps</vt:lpstr>
      <vt:lpstr>Une médecine efficace mais… « borgne et manchot »</vt:lpstr>
      <vt:lpstr>Une unité en son corps</vt:lpstr>
      <vt:lpstr>Présentation PowerPoint</vt:lpstr>
      <vt:lpstr>Un corps vécu</vt:lpstr>
      <vt:lpstr>Un corps vivant</vt:lpstr>
      <vt:lpstr>Un corps médicalisé</vt:lpstr>
      <vt:lpstr>Pistes pour le soignant</vt:lpstr>
      <vt:lpstr>En pistes de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clinique du corps</dc:title>
  <dc:creator>Donatien Mallet</dc:creator>
  <cp:lastModifiedBy>SABINE</cp:lastModifiedBy>
  <cp:revision>16</cp:revision>
  <dcterms:created xsi:type="dcterms:W3CDTF">2019-11-07T07:44:56Z</dcterms:created>
  <dcterms:modified xsi:type="dcterms:W3CDTF">2020-02-15T08:04:35Z</dcterms:modified>
</cp:coreProperties>
</file>